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8" r:id="rId1"/>
  </p:sldMasterIdLst>
  <p:notesMasterIdLst>
    <p:notesMasterId r:id="rId9"/>
  </p:notesMasterIdLst>
  <p:sldIdLst>
    <p:sldId id="256" r:id="rId2"/>
    <p:sldId id="259" r:id="rId3"/>
    <p:sldId id="312" r:id="rId4"/>
    <p:sldId id="263" r:id="rId5"/>
    <p:sldId id="278" r:id="rId6"/>
    <p:sldId id="262" r:id="rId7"/>
    <p:sldId id="279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9DD6DE-37E2-4574-ADDC-4326ED41ABDC}">
  <a:tblStyle styleId="{989DD6DE-37E2-4574-ADDC-4326ED41AB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7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caf6af9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caf6af9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ea5823b0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ea5823b0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ea5823b0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ea5823b0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075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ea8f282a50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ea8f282a50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ebab0d5db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ebab0d5db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ea5823b0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eea5823b0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eedd8819a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eedd8819a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2425"/>
            <a:ext cx="57531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200" b="1" i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14575"/>
            <a:ext cx="4287300" cy="436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11993" y="256625"/>
            <a:ext cx="8720005" cy="4630256"/>
            <a:chOff x="211993" y="256625"/>
            <a:chExt cx="8720005" cy="4630256"/>
          </a:xfrm>
        </p:grpSpPr>
        <p:sp>
          <p:nvSpPr>
            <p:cNvPr id="12" name="Google Shape;12;p2"/>
            <p:cNvSpPr/>
            <p:nvPr/>
          </p:nvSpPr>
          <p:spPr>
            <a:xfrm>
              <a:off x="212008" y="256625"/>
              <a:ext cx="8719746" cy="4630123"/>
            </a:xfrm>
            <a:custGeom>
              <a:avLst/>
              <a:gdLst/>
              <a:ahLst/>
              <a:cxnLst/>
              <a:rect l="l" t="t" r="r" b="b"/>
              <a:pathLst>
                <a:path w="267190" h="141876" fill="none" extrusionOk="0">
                  <a:moveTo>
                    <a:pt x="267118" y="138768"/>
                  </a:moveTo>
                  <a:lnTo>
                    <a:pt x="267189" y="138768"/>
                  </a:lnTo>
                  <a:lnTo>
                    <a:pt x="267189" y="3334"/>
                  </a:lnTo>
                  <a:cubicBezTo>
                    <a:pt x="265487" y="3334"/>
                    <a:pt x="264082" y="1941"/>
                    <a:pt x="264082" y="227"/>
                  </a:cubicBezTo>
                  <a:cubicBezTo>
                    <a:pt x="264082" y="156"/>
                    <a:pt x="264082" y="72"/>
                    <a:pt x="264093" y="1"/>
                  </a:cubicBezTo>
                  <a:lnTo>
                    <a:pt x="3251" y="1"/>
                  </a:lnTo>
                  <a:cubicBezTo>
                    <a:pt x="3251" y="72"/>
                    <a:pt x="3263" y="156"/>
                    <a:pt x="3263" y="227"/>
                  </a:cubicBezTo>
                  <a:cubicBezTo>
                    <a:pt x="3263" y="1941"/>
                    <a:pt x="1858" y="3334"/>
                    <a:pt x="144" y="3334"/>
                  </a:cubicBezTo>
                  <a:lnTo>
                    <a:pt x="1" y="3334"/>
                  </a:lnTo>
                  <a:lnTo>
                    <a:pt x="1" y="138768"/>
                  </a:lnTo>
                  <a:lnTo>
                    <a:pt x="72" y="138768"/>
                  </a:lnTo>
                  <a:cubicBezTo>
                    <a:pt x="1787" y="138768"/>
                    <a:pt x="3192" y="140173"/>
                    <a:pt x="3192" y="141875"/>
                  </a:cubicBezTo>
                  <a:lnTo>
                    <a:pt x="264010" y="141875"/>
                  </a:lnTo>
                  <a:cubicBezTo>
                    <a:pt x="264010" y="140149"/>
                    <a:pt x="265391" y="138768"/>
                    <a:pt x="267118" y="138768"/>
                  </a:cubicBezTo>
                  <a:close/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02921" y="327098"/>
              <a:ext cx="8538158" cy="4489305"/>
            </a:xfrm>
            <a:custGeom>
              <a:avLst/>
              <a:gdLst/>
              <a:ahLst/>
              <a:cxnLst/>
              <a:rect l="l" t="t" r="r" b="b"/>
              <a:pathLst>
                <a:path w="264237" h="138934" fill="none" extrusionOk="0">
                  <a:moveTo>
                    <a:pt x="2953" y="138934"/>
                  </a:moveTo>
                  <a:cubicBezTo>
                    <a:pt x="2489" y="137565"/>
                    <a:pt x="1394" y="136469"/>
                    <a:pt x="1" y="136041"/>
                  </a:cubicBezTo>
                  <a:lnTo>
                    <a:pt x="1" y="3143"/>
                  </a:lnTo>
                  <a:cubicBezTo>
                    <a:pt x="1489" y="2691"/>
                    <a:pt x="2668" y="1500"/>
                    <a:pt x="3084" y="0"/>
                  </a:cubicBezTo>
                  <a:lnTo>
                    <a:pt x="261307" y="0"/>
                  </a:lnTo>
                  <a:cubicBezTo>
                    <a:pt x="261724" y="1441"/>
                    <a:pt x="262819" y="2608"/>
                    <a:pt x="264236" y="3096"/>
                  </a:cubicBezTo>
                  <a:lnTo>
                    <a:pt x="264236" y="136041"/>
                  </a:lnTo>
                  <a:cubicBezTo>
                    <a:pt x="262855" y="136493"/>
                    <a:pt x="261760" y="137565"/>
                    <a:pt x="261283" y="138934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11993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41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902822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53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12001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191" y="1"/>
                    <a:pt x="0" y="191"/>
                    <a:pt x="0" y="441"/>
                  </a:cubicBezTo>
                  <a:cubicBezTo>
                    <a:pt x="0" y="691"/>
                    <a:pt x="191" y="894"/>
                    <a:pt x="441" y="894"/>
                  </a:cubicBezTo>
                  <a:cubicBezTo>
                    <a:pt x="691" y="894"/>
                    <a:pt x="893" y="691"/>
                    <a:pt x="893" y="441"/>
                  </a:cubicBezTo>
                  <a:cubicBezTo>
                    <a:pt x="893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902814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94"/>
                    <a:pt x="441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 idx="2"/>
          </p:nvPr>
        </p:nvSpPr>
        <p:spPr>
          <a:xfrm>
            <a:off x="713225" y="1466025"/>
            <a:ext cx="5753100" cy="22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Font typeface="Merriweather"/>
              <a:buNone/>
              <a:defRPr sz="50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Merriweather"/>
              <a:buNone/>
              <a:defRPr sz="6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Merriweather"/>
              <a:buNone/>
              <a:defRPr sz="6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Merriweather"/>
              <a:buNone/>
              <a:defRPr sz="6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Merriweather"/>
              <a:buNone/>
              <a:defRPr sz="6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Merriweather"/>
              <a:buNone/>
              <a:defRPr sz="6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Merriweather"/>
              <a:buNone/>
              <a:defRPr sz="6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Merriweather"/>
              <a:buNone/>
              <a:defRPr sz="6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Merriweather"/>
              <a:buNone/>
              <a:defRPr sz="6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211993" y="256625"/>
            <a:ext cx="8720005" cy="4630256"/>
            <a:chOff x="211993" y="256625"/>
            <a:chExt cx="8720005" cy="4630256"/>
          </a:xfrm>
        </p:grpSpPr>
        <p:sp>
          <p:nvSpPr>
            <p:cNvPr id="43" name="Google Shape;43;p5"/>
            <p:cNvSpPr/>
            <p:nvPr/>
          </p:nvSpPr>
          <p:spPr>
            <a:xfrm>
              <a:off x="212008" y="256625"/>
              <a:ext cx="8719746" cy="4630123"/>
            </a:xfrm>
            <a:custGeom>
              <a:avLst/>
              <a:gdLst/>
              <a:ahLst/>
              <a:cxnLst/>
              <a:rect l="l" t="t" r="r" b="b"/>
              <a:pathLst>
                <a:path w="267190" h="141876" fill="none" extrusionOk="0">
                  <a:moveTo>
                    <a:pt x="267118" y="138768"/>
                  </a:moveTo>
                  <a:lnTo>
                    <a:pt x="267189" y="138768"/>
                  </a:lnTo>
                  <a:lnTo>
                    <a:pt x="267189" y="3334"/>
                  </a:lnTo>
                  <a:cubicBezTo>
                    <a:pt x="265487" y="3334"/>
                    <a:pt x="264082" y="1941"/>
                    <a:pt x="264082" y="227"/>
                  </a:cubicBezTo>
                  <a:cubicBezTo>
                    <a:pt x="264082" y="156"/>
                    <a:pt x="264082" y="72"/>
                    <a:pt x="264093" y="1"/>
                  </a:cubicBezTo>
                  <a:lnTo>
                    <a:pt x="3251" y="1"/>
                  </a:lnTo>
                  <a:cubicBezTo>
                    <a:pt x="3251" y="72"/>
                    <a:pt x="3263" y="156"/>
                    <a:pt x="3263" y="227"/>
                  </a:cubicBezTo>
                  <a:cubicBezTo>
                    <a:pt x="3263" y="1941"/>
                    <a:pt x="1858" y="3334"/>
                    <a:pt x="144" y="3334"/>
                  </a:cubicBezTo>
                  <a:lnTo>
                    <a:pt x="1" y="3334"/>
                  </a:lnTo>
                  <a:lnTo>
                    <a:pt x="1" y="138768"/>
                  </a:lnTo>
                  <a:lnTo>
                    <a:pt x="72" y="138768"/>
                  </a:lnTo>
                  <a:cubicBezTo>
                    <a:pt x="1787" y="138768"/>
                    <a:pt x="3192" y="140173"/>
                    <a:pt x="3192" y="141875"/>
                  </a:cubicBezTo>
                  <a:lnTo>
                    <a:pt x="264010" y="141875"/>
                  </a:lnTo>
                  <a:cubicBezTo>
                    <a:pt x="264010" y="140149"/>
                    <a:pt x="265391" y="138768"/>
                    <a:pt x="267118" y="138768"/>
                  </a:cubicBezTo>
                  <a:close/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02921" y="327098"/>
              <a:ext cx="8538158" cy="4489305"/>
            </a:xfrm>
            <a:custGeom>
              <a:avLst/>
              <a:gdLst/>
              <a:ahLst/>
              <a:cxnLst/>
              <a:rect l="l" t="t" r="r" b="b"/>
              <a:pathLst>
                <a:path w="264237" h="138934" fill="none" extrusionOk="0">
                  <a:moveTo>
                    <a:pt x="2953" y="138934"/>
                  </a:moveTo>
                  <a:cubicBezTo>
                    <a:pt x="2489" y="137565"/>
                    <a:pt x="1394" y="136469"/>
                    <a:pt x="1" y="136041"/>
                  </a:cubicBezTo>
                  <a:lnTo>
                    <a:pt x="1" y="3143"/>
                  </a:lnTo>
                  <a:cubicBezTo>
                    <a:pt x="1489" y="2691"/>
                    <a:pt x="2668" y="1500"/>
                    <a:pt x="3084" y="0"/>
                  </a:cubicBezTo>
                  <a:lnTo>
                    <a:pt x="261307" y="0"/>
                  </a:lnTo>
                  <a:cubicBezTo>
                    <a:pt x="261724" y="1441"/>
                    <a:pt x="262819" y="2608"/>
                    <a:pt x="264236" y="3096"/>
                  </a:cubicBezTo>
                  <a:lnTo>
                    <a:pt x="264236" y="136041"/>
                  </a:lnTo>
                  <a:cubicBezTo>
                    <a:pt x="262855" y="136493"/>
                    <a:pt x="261760" y="137565"/>
                    <a:pt x="261283" y="138934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211993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41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8902822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53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212001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191" y="1"/>
                    <a:pt x="0" y="191"/>
                    <a:pt x="0" y="441"/>
                  </a:cubicBezTo>
                  <a:cubicBezTo>
                    <a:pt x="0" y="691"/>
                    <a:pt x="191" y="894"/>
                    <a:pt x="441" y="894"/>
                  </a:cubicBezTo>
                  <a:cubicBezTo>
                    <a:pt x="691" y="894"/>
                    <a:pt x="893" y="691"/>
                    <a:pt x="893" y="441"/>
                  </a:cubicBezTo>
                  <a:cubicBezTo>
                    <a:pt x="893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8902814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94"/>
                    <a:pt x="441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 idx="2"/>
          </p:nvPr>
        </p:nvSpPr>
        <p:spPr>
          <a:xfrm>
            <a:off x="1613525" y="2883100"/>
            <a:ext cx="2401500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>
            <a:off x="1613525" y="3354700"/>
            <a:ext cx="240150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3"/>
          </p:nvPr>
        </p:nvSpPr>
        <p:spPr>
          <a:xfrm>
            <a:off x="5128975" y="2883100"/>
            <a:ext cx="2401500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5128975" y="3354700"/>
            <a:ext cx="240150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9"/>
          <p:cNvGrpSpPr/>
          <p:nvPr/>
        </p:nvGrpSpPr>
        <p:grpSpPr>
          <a:xfrm>
            <a:off x="211993" y="256625"/>
            <a:ext cx="8720005" cy="4630256"/>
            <a:chOff x="211993" y="256625"/>
            <a:chExt cx="8720005" cy="4630256"/>
          </a:xfrm>
        </p:grpSpPr>
        <p:sp>
          <p:nvSpPr>
            <p:cNvPr id="84" name="Google Shape;84;p9"/>
            <p:cNvSpPr/>
            <p:nvPr/>
          </p:nvSpPr>
          <p:spPr>
            <a:xfrm>
              <a:off x="212008" y="256625"/>
              <a:ext cx="8719746" cy="4630123"/>
            </a:xfrm>
            <a:custGeom>
              <a:avLst/>
              <a:gdLst/>
              <a:ahLst/>
              <a:cxnLst/>
              <a:rect l="l" t="t" r="r" b="b"/>
              <a:pathLst>
                <a:path w="267190" h="141876" fill="none" extrusionOk="0">
                  <a:moveTo>
                    <a:pt x="267118" y="138768"/>
                  </a:moveTo>
                  <a:lnTo>
                    <a:pt x="267189" y="138768"/>
                  </a:lnTo>
                  <a:lnTo>
                    <a:pt x="267189" y="3334"/>
                  </a:lnTo>
                  <a:cubicBezTo>
                    <a:pt x="265487" y="3334"/>
                    <a:pt x="264082" y="1941"/>
                    <a:pt x="264082" y="227"/>
                  </a:cubicBezTo>
                  <a:cubicBezTo>
                    <a:pt x="264082" y="156"/>
                    <a:pt x="264082" y="72"/>
                    <a:pt x="264093" y="1"/>
                  </a:cubicBezTo>
                  <a:lnTo>
                    <a:pt x="3251" y="1"/>
                  </a:lnTo>
                  <a:cubicBezTo>
                    <a:pt x="3251" y="72"/>
                    <a:pt x="3263" y="156"/>
                    <a:pt x="3263" y="227"/>
                  </a:cubicBezTo>
                  <a:cubicBezTo>
                    <a:pt x="3263" y="1941"/>
                    <a:pt x="1858" y="3334"/>
                    <a:pt x="144" y="3334"/>
                  </a:cubicBezTo>
                  <a:lnTo>
                    <a:pt x="1" y="3334"/>
                  </a:lnTo>
                  <a:lnTo>
                    <a:pt x="1" y="138768"/>
                  </a:lnTo>
                  <a:lnTo>
                    <a:pt x="72" y="138768"/>
                  </a:lnTo>
                  <a:cubicBezTo>
                    <a:pt x="1787" y="138768"/>
                    <a:pt x="3192" y="140173"/>
                    <a:pt x="3192" y="141875"/>
                  </a:cubicBezTo>
                  <a:lnTo>
                    <a:pt x="264010" y="141875"/>
                  </a:lnTo>
                  <a:cubicBezTo>
                    <a:pt x="264010" y="140149"/>
                    <a:pt x="265391" y="138768"/>
                    <a:pt x="267118" y="138768"/>
                  </a:cubicBezTo>
                  <a:close/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302921" y="327098"/>
              <a:ext cx="8538158" cy="4489305"/>
            </a:xfrm>
            <a:custGeom>
              <a:avLst/>
              <a:gdLst/>
              <a:ahLst/>
              <a:cxnLst/>
              <a:rect l="l" t="t" r="r" b="b"/>
              <a:pathLst>
                <a:path w="264237" h="138934" fill="none" extrusionOk="0">
                  <a:moveTo>
                    <a:pt x="2953" y="138934"/>
                  </a:moveTo>
                  <a:cubicBezTo>
                    <a:pt x="2489" y="137565"/>
                    <a:pt x="1394" y="136469"/>
                    <a:pt x="1" y="136041"/>
                  </a:cubicBezTo>
                  <a:lnTo>
                    <a:pt x="1" y="3143"/>
                  </a:lnTo>
                  <a:cubicBezTo>
                    <a:pt x="1489" y="2691"/>
                    <a:pt x="2668" y="1500"/>
                    <a:pt x="3084" y="0"/>
                  </a:cubicBezTo>
                  <a:lnTo>
                    <a:pt x="261307" y="0"/>
                  </a:lnTo>
                  <a:cubicBezTo>
                    <a:pt x="261724" y="1441"/>
                    <a:pt x="262819" y="2608"/>
                    <a:pt x="264236" y="3096"/>
                  </a:cubicBezTo>
                  <a:lnTo>
                    <a:pt x="264236" y="136041"/>
                  </a:lnTo>
                  <a:cubicBezTo>
                    <a:pt x="262855" y="136493"/>
                    <a:pt x="261760" y="137565"/>
                    <a:pt x="261283" y="138934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211993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41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8902822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53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212001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191" y="1"/>
                    <a:pt x="0" y="191"/>
                    <a:pt x="0" y="441"/>
                  </a:cubicBezTo>
                  <a:cubicBezTo>
                    <a:pt x="0" y="691"/>
                    <a:pt x="191" y="894"/>
                    <a:pt x="441" y="894"/>
                  </a:cubicBezTo>
                  <a:cubicBezTo>
                    <a:pt x="691" y="894"/>
                    <a:pt x="893" y="691"/>
                    <a:pt x="893" y="441"/>
                  </a:cubicBezTo>
                  <a:cubicBezTo>
                    <a:pt x="893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8902814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94"/>
                    <a:pt x="441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3983575" y="920550"/>
            <a:ext cx="4447200" cy="8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ubTitle" idx="1"/>
          </p:nvPr>
        </p:nvSpPr>
        <p:spPr>
          <a:xfrm>
            <a:off x="3983575" y="1724550"/>
            <a:ext cx="4447200" cy="24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4"/>
          <p:cNvGrpSpPr/>
          <p:nvPr/>
        </p:nvGrpSpPr>
        <p:grpSpPr>
          <a:xfrm>
            <a:off x="211993" y="256625"/>
            <a:ext cx="8720005" cy="4630256"/>
            <a:chOff x="211993" y="256625"/>
            <a:chExt cx="8720005" cy="4630256"/>
          </a:xfrm>
        </p:grpSpPr>
        <p:sp>
          <p:nvSpPr>
            <p:cNvPr id="135" name="Google Shape;135;p14"/>
            <p:cNvSpPr/>
            <p:nvPr/>
          </p:nvSpPr>
          <p:spPr>
            <a:xfrm>
              <a:off x="212008" y="256625"/>
              <a:ext cx="8719746" cy="4630123"/>
            </a:xfrm>
            <a:custGeom>
              <a:avLst/>
              <a:gdLst/>
              <a:ahLst/>
              <a:cxnLst/>
              <a:rect l="l" t="t" r="r" b="b"/>
              <a:pathLst>
                <a:path w="267190" h="141876" fill="none" extrusionOk="0">
                  <a:moveTo>
                    <a:pt x="267118" y="138768"/>
                  </a:moveTo>
                  <a:lnTo>
                    <a:pt x="267189" y="138768"/>
                  </a:lnTo>
                  <a:lnTo>
                    <a:pt x="267189" y="3334"/>
                  </a:lnTo>
                  <a:cubicBezTo>
                    <a:pt x="265487" y="3334"/>
                    <a:pt x="264082" y="1941"/>
                    <a:pt x="264082" y="227"/>
                  </a:cubicBezTo>
                  <a:cubicBezTo>
                    <a:pt x="264082" y="156"/>
                    <a:pt x="264082" y="72"/>
                    <a:pt x="264093" y="1"/>
                  </a:cubicBezTo>
                  <a:lnTo>
                    <a:pt x="3251" y="1"/>
                  </a:lnTo>
                  <a:cubicBezTo>
                    <a:pt x="3251" y="72"/>
                    <a:pt x="3263" y="156"/>
                    <a:pt x="3263" y="227"/>
                  </a:cubicBezTo>
                  <a:cubicBezTo>
                    <a:pt x="3263" y="1941"/>
                    <a:pt x="1858" y="3334"/>
                    <a:pt x="144" y="3334"/>
                  </a:cubicBezTo>
                  <a:lnTo>
                    <a:pt x="1" y="3334"/>
                  </a:lnTo>
                  <a:lnTo>
                    <a:pt x="1" y="138768"/>
                  </a:lnTo>
                  <a:lnTo>
                    <a:pt x="72" y="138768"/>
                  </a:lnTo>
                  <a:cubicBezTo>
                    <a:pt x="1787" y="138768"/>
                    <a:pt x="3192" y="140173"/>
                    <a:pt x="3192" y="141875"/>
                  </a:cubicBezTo>
                  <a:lnTo>
                    <a:pt x="264010" y="141875"/>
                  </a:lnTo>
                  <a:cubicBezTo>
                    <a:pt x="264010" y="140149"/>
                    <a:pt x="265391" y="138768"/>
                    <a:pt x="267118" y="138768"/>
                  </a:cubicBezTo>
                  <a:close/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02921" y="327098"/>
              <a:ext cx="8538158" cy="4489305"/>
            </a:xfrm>
            <a:custGeom>
              <a:avLst/>
              <a:gdLst/>
              <a:ahLst/>
              <a:cxnLst/>
              <a:rect l="l" t="t" r="r" b="b"/>
              <a:pathLst>
                <a:path w="264237" h="138934" fill="none" extrusionOk="0">
                  <a:moveTo>
                    <a:pt x="2953" y="138934"/>
                  </a:moveTo>
                  <a:cubicBezTo>
                    <a:pt x="2489" y="137565"/>
                    <a:pt x="1394" y="136469"/>
                    <a:pt x="1" y="136041"/>
                  </a:cubicBezTo>
                  <a:lnTo>
                    <a:pt x="1" y="3143"/>
                  </a:lnTo>
                  <a:cubicBezTo>
                    <a:pt x="1489" y="2691"/>
                    <a:pt x="2668" y="1500"/>
                    <a:pt x="3084" y="0"/>
                  </a:cubicBezTo>
                  <a:lnTo>
                    <a:pt x="261307" y="0"/>
                  </a:lnTo>
                  <a:cubicBezTo>
                    <a:pt x="261724" y="1441"/>
                    <a:pt x="262819" y="2608"/>
                    <a:pt x="264236" y="3096"/>
                  </a:cubicBezTo>
                  <a:lnTo>
                    <a:pt x="264236" y="136041"/>
                  </a:lnTo>
                  <a:cubicBezTo>
                    <a:pt x="262855" y="136493"/>
                    <a:pt x="261760" y="137565"/>
                    <a:pt x="261283" y="138934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11993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41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8902822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53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12001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191" y="1"/>
                    <a:pt x="0" y="191"/>
                    <a:pt x="0" y="441"/>
                  </a:cubicBezTo>
                  <a:cubicBezTo>
                    <a:pt x="0" y="691"/>
                    <a:pt x="191" y="894"/>
                    <a:pt x="441" y="894"/>
                  </a:cubicBezTo>
                  <a:cubicBezTo>
                    <a:pt x="691" y="894"/>
                    <a:pt x="893" y="691"/>
                    <a:pt x="893" y="441"/>
                  </a:cubicBezTo>
                  <a:cubicBezTo>
                    <a:pt x="893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8902814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94"/>
                    <a:pt x="441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 idx="2"/>
          </p:nvPr>
        </p:nvSpPr>
        <p:spPr>
          <a:xfrm>
            <a:off x="1939615" y="1821700"/>
            <a:ext cx="1366200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"/>
          </p:nvPr>
        </p:nvSpPr>
        <p:spPr>
          <a:xfrm>
            <a:off x="1684800" y="2353575"/>
            <a:ext cx="2887200" cy="22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3"/>
          </p:nvPr>
        </p:nvSpPr>
        <p:spPr>
          <a:xfrm>
            <a:off x="5797022" y="1821700"/>
            <a:ext cx="1365900" cy="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4"/>
          </p:nvPr>
        </p:nvSpPr>
        <p:spPr>
          <a:xfrm>
            <a:off x="5551700" y="2353575"/>
            <a:ext cx="2887200" cy="22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8"/>
          <p:cNvGrpSpPr/>
          <p:nvPr/>
        </p:nvGrpSpPr>
        <p:grpSpPr>
          <a:xfrm>
            <a:off x="211993" y="256625"/>
            <a:ext cx="8720005" cy="4630256"/>
            <a:chOff x="211993" y="256625"/>
            <a:chExt cx="8720005" cy="4630256"/>
          </a:xfrm>
        </p:grpSpPr>
        <p:sp>
          <p:nvSpPr>
            <p:cNvPr id="191" name="Google Shape;191;p18"/>
            <p:cNvSpPr/>
            <p:nvPr/>
          </p:nvSpPr>
          <p:spPr>
            <a:xfrm>
              <a:off x="212008" y="256625"/>
              <a:ext cx="8719746" cy="4630123"/>
            </a:xfrm>
            <a:custGeom>
              <a:avLst/>
              <a:gdLst/>
              <a:ahLst/>
              <a:cxnLst/>
              <a:rect l="l" t="t" r="r" b="b"/>
              <a:pathLst>
                <a:path w="267190" h="141876" fill="none" extrusionOk="0">
                  <a:moveTo>
                    <a:pt x="267118" y="138768"/>
                  </a:moveTo>
                  <a:lnTo>
                    <a:pt x="267189" y="138768"/>
                  </a:lnTo>
                  <a:lnTo>
                    <a:pt x="267189" y="3334"/>
                  </a:lnTo>
                  <a:cubicBezTo>
                    <a:pt x="265487" y="3334"/>
                    <a:pt x="264082" y="1941"/>
                    <a:pt x="264082" y="227"/>
                  </a:cubicBezTo>
                  <a:cubicBezTo>
                    <a:pt x="264082" y="156"/>
                    <a:pt x="264082" y="72"/>
                    <a:pt x="264093" y="1"/>
                  </a:cubicBezTo>
                  <a:lnTo>
                    <a:pt x="3251" y="1"/>
                  </a:lnTo>
                  <a:cubicBezTo>
                    <a:pt x="3251" y="72"/>
                    <a:pt x="3263" y="156"/>
                    <a:pt x="3263" y="227"/>
                  </a:cubicBezTo>
                  <a:cubicBezTo>
                    <a:pt x="3263" y="1941"/>
                    <a:pt x="1858" y="3334"/>
                    <a:pt x="144" y="3334"/>
                  </a:cubicBezTo>
                  <a:lnTo>
                    <a:pt x="1" y="3334"/>
                  </a:lnTo>
                  <a:lnTo>
                    <a:pt x="1" y="138768"/>
                  </a:lnTo>
                  <a:lnTo>
                    <a:pt x="72" y="138768"/>
                  </a:lnTo>
                  <a:cubicBezTo>
                    <a:pt x="1787" y="138768"/>
                    <a:pt x="3192" y="140173"/>
                    <a:pt x="3192" y="141875"/>
                  </a:cubicBezTo>
                  <a:lnTo>
                    <a:pt x="264010" y="141875"/>
                  </a:lnTo>
                  <a:cubicBezTo>
                    <a:pt x="264010" y="140149"/>
                    <a:pt x="265391" y="138768"/>
                    <a:pt x="267118" y="138768"/>
                  </a:cubicBezTo>
                  <a:close/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302921" y="327098"/>
              <a:ext cx="8538158" cy="4489305"/>
            </a:xfrm>
            <a:custGeom>
              <a:avLst/>
              <a:gdLst/>
              <a:ahLst/>
              <a:cxnLst/>
              <a:rect l="l" t="t" r="r" b="b"/>
              <a:pathLst>
                <a:path w="264237" h="138934" fill="none" extrusionOk="0">
                  <a:moveTo>
                    <a:pt x="2953" y="138934"/>
                  </a:moveTo>
                  <a:cubicBezTo>
                    <a:pt x="2489" y="137565"/>
                    <a:pt x="1394" y="136469"/>
                    <a:pt x="1" y="136041"/>
                  </a:cubicBezTo>
                  <a:lnTo>
                    <a:pt x="1" y="3143"/>
                  </a:lnTo>
                  <a:cubicBezTo>
                    <a:pt x="1489" y="2691"/>
                    <a:pt x="2668" y="1500"/>
                    <a:pt x="3084" y="0"/>
                  </a:cubicBezTo>
                  <a:lnTo>
                    <a:pt x="261307" y="0"/>
                  </a:lnTo>
                  <a:cubicBezTo>
                    <a:pt x="261724" y="1441"/>
                    <a:pt x="262819" y="2608"/>
                    <a:pt x="264236" y="3096"/>
                  </a:cubicBezTo>
                  <a:lnTo>
                    <a:pt x="264236" y="136041"/>
                  </a:lnTo>
                  <a:cubicBezTo>
                    <a:pt x="262855" y="136493"/>
                    <a:pt x="261760" y="137565"/>
                    <a:pt x="261283" y="138934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211993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41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8902822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53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212001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191" y="1"/>
                    <a:pt x="0" y="191"/>
                    <a:pt x="0" y="441"/>
                  </a:cubicBezTo>
                  <a:cubicBezTo>
                    <a:pt x="0" y="691"/>
                    <a:pt x="191" y="894"/>
                    <a:pt x="441" y="894"/>
                  </a:cubicBezTo>
                  <a:cubicBezTo>
                    <a:pt x="691" y="894"/>
                    <a:pt x="893" y="691"/>
                    <a:pt x="893" y="441"/>
                  </a:cubicBezTo>
                  <a:cubicBezTo>
                    <a:pt x="893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8902814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94"/>
                    <a:pt x="441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title" idx="2"/>
          </p:nvPr>
        </p:nvSpPr>
        <p:spPr>
          <a:xfrm>
            <a:off x="5118475" y="1301425"/>
            <a:ext cx="3312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1"/>
          </p:nvPr>
        </p:nvSpPr>
        <p:spPr>
          <a:xfrm>
            <a:off x="5118475" y="1741950"/>
            <a:ext cx="3312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title" idx="3"/>
          </p:nvPr>
        </p:nvSpPr>
        <p:spPr>
          <a:xfrm>
            <a:off x="5118475" y="2455910"/>
            <a:ext cx="3312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4"/>
          </p:nvPr>
        </p:nvSpPr>
        <p:spPr>
          <a:xfrm>
            <a:off x="5118475" y="2896326"/>
            <a:ext cx="3312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50C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 idx="5"/>
          </p:nvPr>
        </p:nvSpPr>
        <p:spPr>
          <a:xfrm>
            <a:off x="5118475" y="3610369"/>
            <a:ext cx="3312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6"/>
          </p:nvPr>
        </p:nvSpPr>
        <p:spPr>
          <a:xfrm>
            <a:off x="5118475" y="4050775"/>
            <a:ext cx="33123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36"/>
          <p:cNvGrpSpPr/>
          <p:nvPr/>
        </p:nvGrpSpPr>
        <p:grpSpPr>
          <a:xfrm>
            <a:off x="211993" y="256625"/>
            <a:ext cx="8720005" cy="4630256"/>
            <a:chOff x="211993" y="256625"/>
            <a:chExt cx="8720005" cy="4630256"/>
          </a:xfrm>
        </p:grpSpPr>
        <p:sp>
          <p:nvSpPr>
            <p:cNvPr id="400" name="Google Shape;400;p36"/>
            <p:cNvSpPr/>
            <p:nvPr/>
          </p:nvSpPr>
          <p:spPr>
            <a:xfrm>
              <a:off x="212008" y="256625"/>
              <a:ext cx="8719746" cy="4630123"/>
            </a:xfrm>
            <a:custGeom>
              <a:avLst/>
              <a:gdLst/>
              <a:ahLst/>
              <a:cxnLst/>
              <a:rect l="l" t="t" r="r" b="b"/>
              <a:pathLst>
                <a:path w="267190" h="141876" fill="none" extrusionOk="0">
                  <a:moveTo>
                    <a:pt x="267118" y="138768"/>
                  </a:moveTo>
                  <a:lnTo>
                    <a:pt x="267189" y="138768"/>
                  </a:lnTo>
                  <a:lnTo>
                    <a:pt x="267189" y="3334"/>
                  </a:lnTo>
                  <a:cubicBezTo>
                    <a:pt x="265487" y="3334"/>
                    <a:pt x="264082" y="1941"/>
                    <a:pt x="264082" y="227"/>
                  </a:cubicBezTo>
                  <a:cubicBezTo>
                    <a:pt x="264082" y="156"/>
                    <a:pt x="264082" y="72"/>
                    <a:pt x="264093" y="1"/>
                  </a:cubicBezTo>
                  <a:lnTo>
                    <a:pt x="3251" y="1"/>
                  </a:lnTo>
                  <a:cubicBezTo>
                    <a:pt x="3251" y="72"/>
                    <a:pt x="3263" y="156"/>
                    <a:pt x="3263" y="227"/>
                  </a:cubicBezTo>
                  <a:cubicBezTo>
                    <a:pt x="3263" y="1941"/>
                    <a:pt x="1858" y="3334"/>
                    <a:pt x="144" y="3334"/>
                  </a:cubicBezTo>
                  <a:lnTo>
                    <a:pt x="1" y="3334"/>
                  </a:lnTo>
                  <a:lnTo>
                    <a:pt x="1" y="138768"/>
                  </a:lnTo>
                  <a:lnTo>
                    <a:pt x="72" y="138768"/>
                  </a:lnTo>
                  <a:cubicBezTo>
                    <a:pt x="1787" y="138768"/>
                    <a:pt x="3192" y="140173"/>
                    <a:pt x="3192" y="141875"/>
                  </a:cubicBezTo>
                  <a:lnTo>
                    <a:pt x="264010" y="141875"/>
                  </a:lnTo>
                  <a:cubicBezTo>
                    <a:pt x="264010" y="140149"/>
                    <a:pt x="265391" y="138768"/>
                    <a:pt x="267118" y="138768"/>
                  </a:cubicBezTo>
                  <a:close/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302921" y="327098"/>
              <a:ext cx="8538158" cy="4489305"/>
            </a:xfrm>
            <a:custGeom>
              <a:avLst/>
              <a:gdLst/>
              <a:ahLst/>
              <a:cxnLst/>
              <a:rect l="l" t="t" r="r" b="b"/>
              <a:pathLst>
                <a:path w="264237" h="138934" fill="none" extrusionOk="0">
                  <a:moveTo>
                    <a:pt x="2953" y="138934"/>
                  </a:moveTo>
                  <a:cubicBezTo>
                    <a:pt x="2489" y="137565"/>
                    <a:pt x="1394" y="136469"/>
                    <a:pt x="1" y="136041"/>
                  </a:cubicBezTo>
                  <a:lnTo>
                    <a:pt x="1" y="3143"/>
                  </a:lnTo>
                  <a:cubicBezTo>
                    <a:pt x="1489" y="2691"/>
                    <a:pt x="2668" y="1500"/>
                    <a:pt x="3084" y="0"/>
                  </a:cubicBezTo>
                  <a:lnTo>
                    <a:pt x="261307" y="0"/>
                  </a:lnTo>
                  <a:cubicBezTo>
                    <a:pt x="261724" y="1441"/>
                    <a:pt x="262819" y="2608"/>
                    <a:pt x="264236" y="3096"/>
                  </a:cubicBezTo>
                  <a:lnTo>
                    <a:pt x="264236" y="136041"/>
                  </a:lnTo>
                  <a:cubicBezTo>
                    <a:pt x="262855" y="136493"/>
                    <a:pt x="261760" y="137565"/>
                    <a:pt x="261283" y="138934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211993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41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8902822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53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212001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191" y="1"/>
                    <a:pt x="0" y="191"/>
                    <a:pt x="0" y="441"/>
                  </a:cubicBezTo>
                  <a:cubicBezTo>
                    <a:pt x="0" y="691"/>
                    <a:pt x="191" y="894"/>
                    <a:pt x="441" y="894"/>
                  </a:cubicBezTo>
                  <a:cubicBezTo>
                    <a:pt x="691" y="894"/>
                    <a:pt x="893" y="691"/>
                    <a:pt x="893" y="441"/>
                  </a:cubicBezTo>
                  <a:cubicBezTo>
                    <a:pt x="893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8902814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94"/>
                    <a:pt x="441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6"/>
          <p:cNvSpPr txBox="1">
            <a:spLocks noGrp="1"/>
          </p:cNvSpPr>
          <p:nvPr>
            <p:ph type="title"/>
          </p:nvPr>
        </p:nvSpPr>
        <p:spPr>
          <a:xfrm>
            <a:off x="1943100" y="3026288"/>
            <a:ext cx="4063800" cy="4572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240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1"/>
          </p:nvPr>
        </p:nvSpPr>
        <p:spPr>
          <a:xfrm>
            <a:off x="1831650" y="1660000"/>
            <a:ext cx="5480700" cy="13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8"/>
          <p:cNvGrpSpPr/>
          <p:nvPr/>
        </p:nvGrpSpPr>
        <p:grpSpPr>
          <a:xfrm>
            <a:off x="211993" y="256625"/>
            <a:ext cx="8720005" cy="4630256"/>
            <a:chOff x="211993" y="256625"/>
            <a:chExt cx="8720005" cy="4630256"/>
          </a:xfrm>
        </p:grpSpPr>
        <p:sp>
          <p:nvSpPr>
            <p:cNvPr id="422" name="Google Shape;422;p38"/>
            <p:cNvSpPr/>
            <p:nvPr/>
          </p:nvSpPr>
          <p:spPr>
            <a:xfrm>
              <a:off x="212008" y="256625"/>
              <a:ext cx="8719746" cy="4630123"/>
            </a:xfrm>
            <a:custGeom>
              <a:avLst/>
              <a:gdLst/>
              <a:ahLst/>
              <a:cxnLst/>
              <a:rect l="l" t="t" r="r" b="b"/>
              <a:pathLst>
                <a:path w="267190" h="141876" fill="none" extrusionOk="0">
                  <a:moveTo>
                    <a:pt x="267118" y="138768"/>
                  </a:moveTo>
                  <a:lnTo>
                    <a:pt x="267189" y="138768"/>
                  </a:lnTo>
                  <a:lnTo>
                    <a:pt x="267189" y="3334"/>
                  </a:lnTo>
                  <a:cubicBezTo>
                    <a:pt x="265487" y="3334"/>
                    <a:pt x="264082" y="1941"/>
                    <a:pt x="264082" y="227"/>
                  </a:cubicBezTo>
                  <a:cubicBezTo>
                    <a:pt x="264082" y="156"/>
                    <a:pt x="264082" y="72"/>
                    <a:pt x="264093" y="1"/>
                  </a:cubicBezTo>
                  <a:lnTo>
                    <a:pt x="3251" y="1"/>
                  </a:lnTo>
                  <a:cubicBezTo>
                    <a:pt x="3251" y="72"/>
                    <a:pt x="3263" y="156"/>
                    <a:pt x="3263" y="227"/>
                  </a:cubicBezTo>
                  <a:cubicBezTo>
                    <a:pt x="3263" y="1941"/>
                    <a:pt x="1858" y="3334"/>
                    <a:pt x="144" y="3334"/>
                  </a:cubicBezTo>
                  <a:lnTo>
                    <a:pt x="1" y="3334"/>
                  </a:lnTo>
                  <a:lnTo>
                    <a:pt x="1" y="138768"/>
                  </a:lnTo>
                  <a:lnTo>
                    <a:pt x="72" y="138768"/>
                  </a:lnTo>
                  <a:cubicBezTo>
                    <a:pt x="1787" y="138768"/>
                    <a:pt x="3192" y="140173"/>
                    <a:pt x="3192" y="141875"/>
                  </a:cubicBezTo>
                  <a:lnTo>
                    <a:pt x="264010" y="141875"/>
                  </a:lnTo>
                  <a:cubicBezTo>
                    <a:pt x="264010" y="140149"/>
                    <a:pt x="265391" y="138768"/>
                    <a:pt x="267118" y="138768"/>
                  </a:cubicBezTo>
                  <a:close/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302921" y="327098"/>
              <a:ext cx="8538158" cy="4489305"/>
            </a:xfrm>
            <a:custGeom>
              <a:avLst/>
              <a:gdLst/>
              <a:ahLst/>
              <a:cxnLst/>
              <a:rect l="l" t="t" r="r" b="b"/>
              <a:pathLst>
                <a:path w="264237" h="138934" fill="none" extrusionOk="0">
                  <a:moveTo>
                    <a:pt x="2953" y="138934"/>
                  </a:moveTo>
                  <a:cubicBezTo>
                    <a:pt x="2489" y="137565"/>
                    <a:pt x="1394" y="136469"/>
                    <a:pt x="1" y="136041"/>
                  </a:cubicBezTo>
                  <a:lnTo>
                    <a:pt x="1" y="3143"/>
                  </a:lnTo>
                  <a:cubicBezTo>
                    <a:pt x="1489" y="2691"/>
                    <a:pt x="2668" y="1500"/>
                    <a:pt x="3084" y="0"/>
                  </a:cubicBezTo>
                  <a:lnTo>
                    <a:pt x="261307" y="0"/>
                  </a:lnTo>
                  <a:cubicBezTo>
                    <a:pt x="261724" y="1441"/>
                    <a:pt x="262819" y="2608"/>
                    <a:pt x="264236" y="3096"/>
                  </a:cubicBezTo>
                  <a:lnTo>
                    <a:pt x="264236" y="136041"/>
                  </a:lnTo>
                  <a:cubicBezTo>
                    <a:pt x="262855" y="136493"/>
                    <a:pt x="261760" y="137565"/>
                    <a:pt x="261283" y="138934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211993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41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8902822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53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212001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191" y="1"/>
                    <a:pt x="0" y="191"/>
                    <a:pt x="0" y="441"/>
                  </a:cubicBezTo>
                  <a:cubicBezTo>
                    <a:pt x="0" y="691"/>
                    <a:pt x="191" y="894"/>
                    <a:pt x="441" y="894"/>
                  </a:cubicBezTo>
                  <a:cubicBezTo>
                    <a:pt x="691" y="894"/>
                    <a:pt x="893" y="691"/>
                    <a:pt x="893" y="441"/>
                  </a:cubicBezTo>
                  <a:cubicBezTo>
                    <a:pt x="893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8902814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94"/>
                    <a:pt x="441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39"/>
          <p:cNvGrpSpPr/>
          <p:nvPr/>
        </p:nvGrpSpPr>
        <p:grpSpPr>
          <a:xfrm>
            <a:off x="211993" y="256625"/>
            <a:ext cx="8720005" cy="4630256"/>
            <a:chOff x="211993" y="256625"/>
            <a:chExt cx="8720005" cy="4630256"/>
          </a:xfrm>
        </p:grpSpPr>
        <p:sp>
          <p:nvSpPr>
            <p:cNvPr id="430" name="Google Shape;430;p39"/>
            <p:cNvSpPr/>
            <p:nvPr/>
          </p:nvSpPr>
          <p:spPr>
            <a:xfrm>
              <a:off x="212008" y="256625"/>
              <a:ext cx="8719746" cy="4630123"/>
            </a:xfrm>
            <a:custGeom>
              <a:avLst/>
              <a:gdLst/>
              <a:ahLst/>
              <a:cxnLst/>
              <a:rect l="l" t="t" r="r" b="b"/>
              <a:pathLst>
                <a:path w="267190" h="141876" fill="none" extrusionOk="0">
                  <a:moveTo>
                    <a:pt x="267118" y="138768"/>
                  </a:moveTo>
                  <a:lnTo>
                    <a:pt x="267189" y="138768"/>
                  </a:lnTo>
                  <a:lnTo>
                    <a:pt x="267189" y="3334"/>
                  </a:lnTo>
                  <a:cubicBezTo>
                    <a:pt x="265487" y="3334"/>
                    <a:pt x="264082" y="1941"/>
                    <a:pt x="264082" y="227"/>
                  </a:cubicBezTo>
                  <a:cubicBezTo>
                    <a:pt x="264082" y="156"/>
                    <a:pt x="264082" y="72"/>
                    <a:pt x="264093" y="1"/>
                  </a:cubicBezTo>
                  <a:lnTo>
                    <a:pt x="3251" y="1"/>
                  </a:lnTo>
                  <a:cubicBezTo>
                    <a:pt x="3251" y="72"/>
                    <a:pt x="3263" y="156"/>
                    <a:pt x="3263" y="227"/>
                  </a:cubicBezTo>
                  <a:cubicBezTo>
                    <a:pt x="3263" y="1941"/>
                    <a:pt x="1858" y="3334"/>
                    <a:pt x="144" y="3334"/>
                  </a:cubicBezTo>
                  <a:lnTo>
                    <a:pt x="1" y="3334"/>
                  </a:lnTo>
                  <a:lnTo>
                    <a:pt x="1" y="138768"/>
                  </a:lnTo>
                  <a:lnTo>
                    <a:pt x="72" y="138768"/>
                  </a:lnTo>
                  <a:cubicBezTo>
                    <a:pt x="1787" y="138768"/>
                    <a:pt x="3192" y="140173"/>
                    <a:pt x="3192" y="141875"/>
                  </a:cubicBezTo>
                  <a:lnTo>
                    <a:pt x="264010" y="141875"/>
                  </a:lnTo>
                  <a:cubicBezTo>
                    <a:pt x="264010" y="140149"/>
                    <a:pt x="265391" y="138768"/>
                    <a:pt x="267118" y="138768"/>
                  </a:cubicBezTo>
                  <a:close/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302921" y="327098"/>
              <a:ext cx="8538158" cy="4489305"/>
            </a:xfrm>
            <a:custGeom>
              <a:avLst/>
              <a:gdLst/>
              <a:ahLst/>
              <a:cxnLst/>
              <a:rect l="l" t="t" r="r" b="b"/>
              <a:pathLst>
                <a:path w="264237" h="138934" fill="none" extrusionOk="0">
                  <a:moveTo>
                    <a:pt x="2953" y="138934"/>
                  </a:moveTo>
                  <a:cubicBezTo>
                    <a:pt x="2489" y="137565"/>
                    <a:pt x="1394" y="136469"/>
                    <a:pt x="1" y="136041"/>
                  </a:cubicBezTo>
                  <a:lnTo>
                    <a:pt x="1" y="3143"/>
                  </a:lnTo>
                  <a:cubicBezTo>
                    <a:pt x="1489" y="2691"/>
                    <a:pt x="2668" y="1500"/>
                    <a:pt x="3084" y="0"/>
                  </a:cubicBezTo>
                  <a:lnTo>
                    <a:pt x="261307" y="0"/>
                  </a:lnTo>
                  <a:cubicBezTo>
                    <a:pt x="261724" y="1441"/>
                    <a:pt x="262819" y="2608"/>
                    <a:pt x="264236" y="3096"/>
                  </a:cubicBezTo>
                  <a:lnTo>
                    <a:pt x="264236" y="136041"/>
                  </a:lnTo>
                  <a:cubicBezTo>
                    <a:pt x="262855" y="136493"/>
                    <a:pt x="261760" y="137565"/>
                    <a:pt x="261283" y="138934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211993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41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8902822" y="256626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691"/>
                    <a:pt x="203" y="893"/>
                    <a:pt x="453" y="893"/>
                  </a:cubicBezTo>
                  <a:cubicBezTo>
                    <a:pt x="691" y="893"/>
                    <a:pt x="893" y="691"/>
                    <a:pt x="893" y="452"/>
                  </a:cubicBezTo>
                  <a:cubicBezTo>
                    <a:pt x="893" y="202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212001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191" y="1"/>
                    <a:pt x="0" y="191"/>
                    <a:pt x="0" y="441"/>
                  </a:cubicBezTo>
                  <a:cubicBezTo>
                    <a:pt x="0" y="691"/>
                    <a:pt x="191" y="894"/>
                    <a:pt x="441" y="894"/>
                  </a:cubicBezTo>
                  <a:cubicBezTo>
                    <a:pt x="691" y="894"/>
                    <a:pt x="893" y="691"/>
                    <a:pt x="893" y="441"/>
                  </a:cubicBezTo>
                  <a:cubicBezTo>
                    <a:pt x="893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8902814" y="4857705"/>
              <a:ext cx="29176" cy="2917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94"/>
                    <a:pt x="441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  <p:sldLayoutId id="2147483660" r:id="rId5"/>
    <p:sldLayoutId id="2147483664" r:id="rId6"/>
    <p:sldLayoutId id="2147483682" r:id="rId7"/>
    <p:sldLayoutId id="2147483684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subTitle" idx="1"/>
          </p:nvPr>
        </p:nvSpPr>
        <p:spPr>
          <a:xfrm>
            <a:off x="713225" y="3814575"/>
            <a:ext cx="42873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Professora: Patrícia K.</a:t>
            </a:r>
            <a:endParaRPr dirty="0"/>
          </a:p>
        </p:txBody>
      </p:sp>
      <p:sp>
        <p:nvSpPr>
          <p:cNvPr id="447" name="Google Shape;447;p43"/>
          <p:cNvSpPr txBox="1">
            <a:spLocks noGrp="1"/>
          </p:cNvSpPr>
          <p:nvPr>
            <p:ph type="ctrTitle" idx="2"/>
          </p:nvPr>
        </p:nvSpPr>
        <p:spPr>
          <a:xfrm>
            <a:off x="713225" y="1466025"/>
            <a:ext cx="5753100" cy="22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Filósofo Tales de Mileto</a:t>
            </a:r>
            <a:endParaRPr dirty="0"/>
          </a:p>
        </p:txBody>
      </p:sp>
      <p:sp>
        <p:nvSpPr>
          <p:cNvPr id="500" name="Google Shape;500;p43"/>
          <p:cNvSpPr txBox="1">
            <a:spLocks noGrp="1"/>
          </p:cNvSpPr>
          <p:nvPr>
            <p:ph type="ctrTitle"/>
          </p:nvPr>
        </p:nvSpPr>
        <p:spPr>
          <a:xfrm>
            <a:off x="713225" y="892425"/>
            <a:ext cx="57531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Ana Júlia, Giulia V, Isabel e </a:t>
            </a:r>
            <a:r>
              <a:rPr lang="pt-BR" dirty="0" err="1"/>
              <a:t>Udymilla</a:t>
            </a:r>
            <a:endParaRPr dirty="0"/>
          </a:p>
        </p:txBody>
      </p:sp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E05658A3-1DC1-45B9-0A12-B9D46966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48" y="1604345"/>
            <a:ext cx="2840352" cy="28574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>
            <a:spLocks noGrp="1"/>
          </p:cNvSpPr>
          <p:nvPr>
            <p:ph type="title"/>
          </p:nvPr>
        </p:nvSpPr>
        <p:spPr>
          <a:xfrm>
            <a:off x="3983575" y="674365"/>
            <a:ext cx="4447200" cy="8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Biografia</a:t>
            </a:r>
            <a:endParaRPr dirty="0"/>
          </a:p>
        </p:txBody>
      </p:sp>
      <p:sp>
        <p:nvSpPr>
          <p:cNvPr id="533" name="Google Shape;533;p46"/>
          <p:cNvSpPr txBox="1">
            <a:spLocks noGrp="1"/>
          </p:cNvSpPr>
          <p:nvPr>
            <p:ph type="subTitle" idx="1"/>
          </p:nvPr>
        </p:nvSpPr>
        <p:spPr>
          <a:xfrm>
            <a:off x="3733925" y="1363777"/>
            <a:ext cx="4447200" cy="3105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Ele foi o primeiro filosofo ocidental, nasceu na cidade de Mileto (Ásia menor), aproximadamente no ano 625 a.C. A Escola Jônica, a que Tales pertencia, era composta por Tales e outros filósofos da Jônia (atual Turquia), como Anaximandro e Anaxímenes. Além disso, tinha um grande conhecimento cultural por ser comerciante e viajar muito, inclusive quando foi ao Egito descobriu inovações matemáticas, ele as utilizou na Grécia para auxiliar a astronomia e criou novas aplicações para elas (como o Teorema de Tales).</a:t>
            </a:r>
          </a:p>
        </p:txBody>
      </p:sp>
      <p:pic>
        <p:nvPicPr>
          <p:cNvPr id="5" name="Imagem 4" descr="Imagem em preto e branco de rosto de homem visto de perto&#10;&#10;Descrição gerada automaticamente">
            <a:extLst>
              <a:ext uri="{FF2B5EF4-FFF2-40B4-BE49-F238E27FC236}">
                <a16:creationId xmlns:a16="http://schemas.microsoft.com/office/drawing/2014/main" id="{5EB87132-019F-7451-0238-C6946D3D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00" y="897106"/>
            <a:ext cx="3270350" cy="367143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>
            <a:spLocks noGrp="1"/>
          </p:cNvSpPr>
          <p:nvPr>
            <p:ph type="title"/>
          </p:nvPr>
        </p:nvSpPr>
        <p:spPr>
          <a:xfrm>
            <a:off x="525267" y="615749"/>
            <a:ext cx="4447200" cy="8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Biografia</a:t>
            </a:r>
            <a:endParaRPr dirty="0"/>
          </a:p>
        </p:txBody>
      </p:sp>
      <p:sp>
        <p:nvSpPr>
          <p:cNvPr id="533" name="Google Shape;533;p46"/>
          <p:cNvSpPr txBox="1">
            <a:spLocks noGrp="1"/>
          </p:cNvSpPr>
          <p:nvPr>
            <p:ph type="subTitle" idx="1"/>
          </p:nvPr>
        </p:nvSpPr>
        <p:spPr>
          <a:xfrm>
            <a:off x="275617" y="1305161"/>
            <a:ext cx="4447200" cy="3105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Provavelmente Tales, em 585 a.C., previu um eclipse solar, o que demonstrou sua maturidade intelectual. Ele buscava também a verdade sobre a origem do universo (Contexto da época, pois todos buscavam esse fato), e afirmou que a água era o princípio de tudo. Tales era o observador inquieto, dono de uma curiosidade intelectual que deu origem à filosofia e ao estudo sistemático da matemática. Ele também conseguiu explicar as enchentes do Rio Nilo, que aconteciam periodicamente, sem recorrer a qualquer tipo de elemento sobrenatural.</a:t>
            </a:r>
          </a:p>
        </p:txBody>
      </p:sp>
      <p:pic>
        <p:nvPicPr>
          <p:cNvPr id="1026" name="Picture 2" descr="Primeiros filósofos: Tales de Mileto - filosofiavv">
            <a:extLst>
              <a:ext uri="{FF2B5EF4-FFF2-40B4-BE49-F238E27FC236}">
                <a16:creationId xmlns:a16="http://schemas.microsoft.com/office/drawing/2014/main" id="{A607DEAE-C92B-E0E2-A673-0ACA541EA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857" y="833711"/>
            <a:ext cx="2400666" cy="347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2138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Principais Obras ou Teorias </a:t>
            </a:r>
            <a:endParaRPr dirty="0"/>
          </a:p>
        </p:txBody>
      </p:sp>
      <p:sp>
        <p:nvSpPr>
          <p:cNvPr id="622" name="Google Shape;622;p50"/>
          <p:cNvSpPr txBox="1">
            <a:spLocks noGrp="1"/>
          </p:cNvSpPr>
          <p:nvPr>
            <p:ph type="subTitle" idx="1"/>
          </p:nvPr>
        </p:nvSpPr>
        <p:spPr>
          <a:xfrm>
            <a:off x="628800" y="1341261"/>
            <a:ext cx="2772379" cy="2905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	A principio se falarmos de livros ou documentos sobre Tales e suas teorias escrito pelo próprio autor, não há nenhum registro. Se algum dia já existiu algum arquivo dele foi consumido pelo tempo, destruído ou ate mesmo roubado. O que sabemos sobre esse filosofo é resultado do trabalho do historiador antigo Heródoto e do filosofo Aristóteles.</a:t>
            </a:r>
            <a:endParaRPr dirty="0"/>
          </a:p>
        </p:txBody>
      </p:sp>
      <p:sp>
        <p:nvSpPr>
          <p:cNvPr id="624" name="Google Shape;624;p50"/>
          <p:cNvSpPr txBox="1">
            <a:spLocks noGrp="1"/>
          </p:cNvSpPr>
          <p:nvPr>
            <p:ph type="subTitle" idx="4"/>
          </p:nvPr>
        </p:nvSpPr>
        <p:spPr>
          <a:xfrm>
            <a:off x="3557345" y="1341261"/>
            <a:ext cx="2597269" cy="2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	No caso de falarmos sobre os pensamentos e formulas atribuídas a Tales, podemos mostrar algumas de suas obras como a explicação sobre as cheias do rio Nilo, a previsão do eclipse solar e a filosofia, os teoremas de Tales</a:t>
            </a:r>
            <a:endParaRPr dirty="0"/>
          </a:p>
        </p:txBody>
      </p:sp>
      <p:pic>
        <p:nvPicPr>
          <p:cNvPr id="4" name="Imagem 3" descr="Uma imagem contendo no interior, cachorro, relógio&#10;&#10;Descrição gerada automaticamente">
            <a:extLst>
              <a:ext uri="{FF2B5EF4-FFF2-40B4-BE49-F238E27FC236}">
                <a16:creationId xmlns:a16="http://schemas.microsoft.com/office/drawing/2014/main" id="{B792CC39-983F-1554-5B22-ED1E7E6D6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334" y="3220058"/>
            <a:ext cx="3382195" cy="1724517"/>
          </a:xfrm>
          <a:prstGeom prst="rect">
            <a:avLst/>
          </a:prstGeom>
        </p:spPr>
      </p:pic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A0394766-204B-0D74-0265-AA289EB93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027" y="1341261"/>
            <a:ext cx="1746998" cy="186775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Importância na Filosofia</a:t>
            </a:r>
            <a:endParaRPr dirty="0"/>
          </a:p>
        </p:txBody>
      </p:sp>
      <p:sp>
        <p:nvSpPr>
          <p:cNvPr id="1089" name="Google Shape;1089;p65"/>
          <p:cNvSpPr txBox="1">
            <a:spLocks noGrp="1"/>
          </p:cNvSpPr>
          <p:nvPr>
            <p:ph type="subTitle" idx="4"/>
          </p:nvPr>
        </p:nvSpPr>
        <p:spPr>
          <a:xfrm>
            <a:off x="4771267" y="1467372"/>
            <a:ext cx="3505225" cy="305076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50C00"/>
              </a:buClr>
              <a:buSzPts val="1400"/>
              <a:buChar char="●"/>
            </a:pPr>
            <a:r>
              <a:rPr lang="pt-BR" sz="1500" dirty="0">
                <a:solidFill>
                  <a:srgbClr val="250C00"/>
                </a:solidFill>
              </a:rPr>
              <a:t>Iniciou o primeiro movimento filosófico (+ 100 anos);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50C00"/>
              </a:buClr>
              <a:buSzPts val="1400"/>
              <a:buChar char="●"/>
            </a:pPr>
            <a:r>
              <a:rPr lang="pt-BR" sz="1500" dirty="0">
                <a:solidFill>
                  <a:srgbClr val="250C00"/>
                </a:solidFill>
              </a:rPr>
              <a:t>Primeiro Filosofo;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50C00"/>
              </a:buClr>
              <a:buSzPts val="1400"/>
              <a:buChar char="●"/>
            </a:pPr>
            <a:r>
              <a:rPr lang="pt-BR" sz="1500" dirty="0">
                <a:solidFill>
                  <a:srgbClr val="250C00"/>
                </a:solidFill>
              </a:rPr>
              <a:t>O primeiro a questionar a origem da natureza pelas afirmações baseadas na mitologia;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50C00"/>
              </a:buClr>
              <a:buSzPts val="1400"/>
              <a:buChar char="●"/>
            </a:pPr>
            <a:r>
              <a:rPr lang="pt-BR" sz="1500" dirty="0">
                <a:solidFill>
                  <a:srgbClr val="250C00"/>
                </a:solidFill>
              </a:rPr>
              <a:t>Seus estudos fizeram acrescentar ética e política a filosofia da época, originando a ciência e nossas tecnologias de hoje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50C00"/>
              </a:buClr>
              <a:buSzPts val="1400"/>
              <a:buChar char="●"/>
            </a:pPr>
            <a:r>
              <a:rPr lang="pt-BR" sz="1500" dirty="0">
                <a:solidFill>
                  <a:srgbClr val="250C00"/>
                </a:solidFill>
              </a:rPr>
              <a:t>A origem de tudo estaria na água;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50C00"/>
              </a:buClr>
              <a:buSzPts val="1400"/>
              <a:buChar char="●"/>
            </a:pPr>
            <a:r>
              <a:rPr lang="pt-BR" sz="1500" dirty="0">
                <a:solidFill>
                  <a:srgbClr val="250C00"/>
                </a:solidFill>
              </a:rPr>
              <a:t>Seus estudos deram origem, mais tarde, a Cosmologia.</a:t>
            </a:r>
          </a:p>
        </p:txBody>
      </p:sp>
      <p:pic>
        <p:nvPicPr>
          <p:cNvPr id="9" name="Imagem 8" descr="Desenho de rosto de pessoa">
            <a:extLst>
              <a:ext uri="{FF2B5EF4-FFF2-40B4-BE49-F238E27FC236}">
                <a16:creationId xmlns:a16="http://schemas.microsoft.com/office/drawing/2014/main" id="{160388BC-1A06-4B81-45EE-6176C6D3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1376" y="1017725"/>
            <a:ext cx="5641591" cy="3950058"/>
          </a:xfrm>
          <a:prstGeom prst="rect">
            <a:avLst/>
          </a:prstGeom>
          <a:effectLst>
            <a:outerShdw blurRad="139700" dist="38100" sx="101000" sy="1010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9"/>
          <p:cNvSpPr txBox="1">
            <a:spLocks noGrp="1"/>
          </p:cNvSpPr>
          <p:nvPr>
            <p:ph type="title"/>
          </p:nvPr>
        </p:nvSpPr>
        <p:spPr>
          <a:xfrm>
            <a:off x="3063831" y="3588843"/>
            <a:ext cx="4063800" cy="57372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" dirty="0"/>
              <a:t>— Tales de Mileto</a:t>
            </a:r>
            <a:endParaRPr dirty="0"/>
          </a:p>
        </p:txBody>
      </p:sp>
      <p:sp>
        <p:nvSpPr>
          <p:cNvPr id="594" name="Google Shape;594;p49"/>
          <p:cNvSpPr txBox="1">
            <a:spLocks noGrp="1"/>
          </p:cNvSpPr>
          <p:nvPr>
            <p:ph type="subTitle" idx="1"/>
          </p:nvPr>
        </p:nvSpPr>
        <p:spPr>
          <a:xfrm>
            <a:off x="1831650" y="1320904"/>
            <a:ext cx="5480700" cy="2501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i="1" dirty="0"/>
              <a:t>A coisa mais difícil do mundo é conhecer a nós mesmo e a mais fácil, falar mal dos outros.”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“A esperança é o único bem comum a todos os homens; aqueles que nada têm ainda a possuem.”</a:t>
            </a:r>
            <a:endParaRPr i="1" dirty="0"/>
          </a:p>
        </p:txBody>
      </p:sp>
      <p:sp>
        <p:nvSpPr>
          <p:cNvPr id="3" name="Google Shape;532;p46">
            <a:extLst>
              <a:ext uri="{FF2B5EF4-FFF2-40B4-BE49-F238E27FC236}">
                <a16:creationId xmlns:a16="http://schemas.microsoft.com/office/drawing/2014/main" id="{A1449095-8076-79A9-650E-D0CCBB4F809A}"/>
              </a:ext>
            </a:extLst>
          </p:cNvPr>
          <p:cNvSpPr txBox="1">
            <a:spLocks/>
          </p:cNvSpPr>
          <p:nvPr/>
        </p:nvSpPr>
        <p:spPr>
          <a:xfrm>
            <a:off x="1934309" y="463796"/>
            <a:ext cx="5193322" cy="80400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None/>
              <a:defRPr sz="22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spcBef>
                <a:spcPts val="0"/>
              </a:spcBef>
            </a:pPr>
            <a:r>
              <a:rPr lang="pt-BR" sz="4200" dirty="0"/>
              <a:t>Frases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42;p76">
            <a:extLst>
              <a:ext uri="{FF2B5EF4-FFF2-40B4-BE49-F238E27FC236}">
                <a16:creationId xmlns:a16="http://schemas.microsoft.com/office/drawing/2014/main" id="{19902294-946D-F3E9-2040-ADB0BE292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2527" y="704008"/>
            <a:ext cx="6018946" cy="10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latin typeface="Merriweather" panose="00000500000000000000" pitchFamily="2" charset="0"/>
              </a:rPr>
              <a:t>Obrigado!</a:t>
            </a:r>
            <a:endParaRPr sz="9000" dirty="0">
              <a:latin typeface="Merriweather" panose="00000500000000000000" pitchFamily="2" charset="0"/>
            </a:endParaRPr>
          </a:p>
        </p:txBody>
      </p:sp>
      <p:sp>
        <p:nvSpPr>
          <p:cNvPr id="17" name="Google Shape;1343;p76">
            <a:extLst>
              <a:ext uri="{FF2B5EF4-FFF2-40B4-BE49-F238E27FC236}">
                <a16:creationId xmlns:a16="http://schemas.microsoft.com/office/drawing/2014/main" id="{20A0C9E8-38F2-DE68-CDFD-32EE281CA6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8900" y="1935911"/>
            <a:ext cx="4066200" cy="2264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Alguma pergunta?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Ana Júlia </a:t>
            </a:r>
            <a:r>
              <a:rPr lang="pt-BR" sz="1800" dirty="0" err="1"/>
              <a:t>Fabretti</a:t>
            </a: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Giulia Ventura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Isabel </a:t>
            </a:r>
            <a:r>
              <a:rPr lang="pt-BR" sz="1800" dirty="0" err="1"/>
              <a:t>Pnatalhão</a:t>
            </a:r>
            <a:endParaRPr lang="pt-B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/>
              <a:t>Udymilla</a:t>
            </a:r>
            <a:r>
              <a:rPr lang="pt-BR" sz="1800" dirty="0"/>
              <a:t> Chagas</a:t>
            </a:r>
            <a:endParaRPr sz="180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National Aboriginal Veterans Day in Canada by Slidesgo">
  <a:themeElements>
    <a:clrScheme name="Simple Light">
      <a:dk1>
        <a:srgbClr val="471802"/>
      </a:dk1>
      <a:lt1>
        <a:srgbClr val="250C00"/>
      </a:lt1>
      <a:dk2>
        <a:srgbClr val="B47340"/>
      </a:dk2>
      <a:lt2>
        <a:srgbClr val="CCA23B"/>
      </a:lt2>
      <a:accent1>
        <a:srgbClr val="9E7335"/>
      </a:accent1>
      <a:accent2>
        <a:srgbClr val="FFFFFF"/>
      </a:accent2>
      <a:accent3>
        <a:srgbClr val="E71F3F"/>
      </a:accent3>
      <a:accent4>
        <a:srgbClr val="869898"/>
      </a:accent4>
      <a:accent5>
        <a:srgbClr val="758585"/>
      </a:accent5>
      <a:accent6>
        <a:srgbClr val="E2E4E6"/>
      </a:accent6>
      <a:hlink>
        <a:srgbClr val="250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457</Words>
  <Application>Microsoft Office PowerPoint</Application>
  <PresentationFormat>Apresentação na tela 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Merriweather</vt:lpstr>
      <vt:lpstr>Roboto</vt:lpstr>
      <vt:lpstr>National Aboriginal Veterans Day in Canada by Slidesgo</vt:lpstr>
      <vt:lpstr>Filósofo Tales de Mileto</vt:lpstr>
      <vt:lpstr>Biografia</vt:lpstr>
      <vt:lpstr>Biografia</vt:lpstr>
      <vt:lpstr>Principais Obras ou Teorias </vt:lpstr>
      <vt:lpstr>Importância na Filosofia</vt:lpstr>
      <vt:lpstr>— Tales de Mileto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Filósofo Tales de Mileto</dc:title>
  <cp:lastModifiedBy>NILCEIA VENTURA FAVARO</cp:lastModifiedBy>
  <cp:revision>3</cp:revision>
  <dcterms:modified xsi:type="dcterms:W3CDTF">2022-09-10T00:23:16Z</dcterms:modified>
</cp:coreProperties>
</file>